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handoutMasterIdLst>
    <p:handoutMasterId r:id="rId16"/>
  </p:handoutMasterIdLst>
  <p:sldIdLst>
    <p:sldId id="269" r:id="rId3"/>
    <p:sldId id="258" r:id="rId4"/>
    <p:sldId id="279" r:id="rId5"/>
    <p:sldId id="274" r:id="rId6"/>
    <p:sldId id="275" r:id="rId7"/>
    <p:sldId id="277" r:id="rId8"/>
    <p:sldId id="278" r:id="rId9"/>
    <p:sldId id="260" r:id="rId10"/>
    <p:sldId id="265" r:id="rId11"/>
    <p:sldId id="272" r:id="rId12"/>
    <p:sldId id="280" r:id="rId13"/>
    <p:sldId id="266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109" d="100"/>
          <a:sy n="109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08.05.2015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viser 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de nye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tavlene som viser sanntidsdata direkte.  Gjort i Oslo/Akershus og på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sørlandet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3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87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43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87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1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24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34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89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18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2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2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6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9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8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anmatic.no/veivaer-app-utviklet-av-scanmatic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gvesen.no/da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ta@vegvesen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gvesen.no/da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egdata.no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http://labs.vegdata.no/nvdb-rapporter" TargetMode="External"/><Relationship Id="rId4" Type="http://schemas.openxmlformats.org/officeDocument/2006/relationships/hyperlink" Target="http://vegvesen.no/vegka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egvesen.no/nvdb/ap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abs.vegdata.no/nvdb-datakatalo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kartverket.no/download/content/geodataprodukter?korttype=3605&amp;aktualitet=All&amp;datastruktur=All&amp;dataskema=All" TargetMode="External"/><Relationship Id="rId7" Type="http://schemas.openxmlformats.org/officeDocument/2006/relationships/hyperlink" Target="http://www.vegvesen.no/d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hyperlink" Target="http://data.norge.no/data/statens-vegvesen/visveginfo-komplekse-sp%C3%B8rringer-p%C3%A5-vegnett" TargetMode="External"/><Relationship Id="rId4" Type="http://schemas.openxmlformats.org/officeDocument/2006/relationships/hyperlink" Target="http://data.norge.no/data/statens-vegvesen/api-ruteplantjeneste-b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norge.no/data/statens-vegvesen/api-ruteplantjeneste-b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egdata.no/2014/09/18/vegvesenets-forste-apen-kildekode-prosjekt/" TargetMode="External"/><Relationship Id="rId5" Type="http://schemas.openxmlformats.org/officeDocument/2006/relationships/image" Target="../media/image26.png"/><Relationship Id="rId4" Type="http://schemas.openxmlformats.org/officeDocument/2006/relationships/hyperlink" Target="mailto:ruteplan@vegvesen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gvesen.no/Trafikkinformasjon/Reiseinformasjon/Trafikkmeldinger/Videreformidling/Date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gvesen.no/Trafikkinformasjon/Reiseinformasjon/Trafikkmeldinger/Videreformidling/Datex/" TargetMode="External"/><Relationship Id="rId4" Type="http://schemas.openxmlformats.org/officeDocument/2006/relationships/hyperlink" Target="http://www.vegvesen.no/Trafikkinformasjon/Reiseinformasjon/Trafikkmeldinger/Videreformidling/Datex/hack4no-20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Åpne data fra Statens vegvesen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Pre-arrangement </a:t>
            </a:r>
            <a:r>
              <a:rPr lang="nb-NO" dirty="0" err="1" smtClean="0"/>
              <a:t>Hackaton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  <p:pic>
        <p:nvPicPr>
          <p:cNvPr id="7" name="Picture 2" descr="C:\Users\kjeboa\AppData\LocalLow\eRoom\eRoom Client\V7\Attachments\{B35AC0D8-BE0D-4BB1-98D3-6C9379A70F46}\0_76c6\Sandvika_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72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4294609" cy="2255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Eksempel – </a:t>
            </a:r>
            <a:r>
              <a:rPr lang="nb-NO" dirty="0" err="1" smtClean="0"/>
              <a:t>VeiVær-app</a:t>
            </a:r>
            <a:r>
              <a:rPr lang="nb-NO" dirty="0" smtClean="0"/>
              <a:t> utviklet av </a:t>
            </a:r>
            <a:r>
              <a:rPr lang="nb-NO" dirty="0" err="1" smtClean="0"/>
              <a:t>Scanmatic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90" y="1988840"/>
            <a:ext cx="4669790" cy="276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kstSylinder 6"/>
          <p:cNvSpPr txBox="1"/>
          <p:nvPr/>
        </p:nvSpPr>
        <p:spPr>
          <a:xfrm>
            <a:off x="827584" y="1700808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Gratis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Viser værdata og kamerabilder fra Statens vegvesens målestasjoner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Gir brukeren indikasjon på føreforhold i </a:t>
            </a:r>
            <a:r>
              <a:rPr lang="nb-NO" dirty="0" err="1" smtClean="0"/>
              <a:t>sanntid</a:t>
            </a: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5724128" y="5132980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4"/>
              </a:rPr>
              <a:t>http://www.scanmatic.no/veivaer-app-utviklet-av-scanmatic</a:t>
            </a:r>
            <a:r>
              <a:rPr lang="nb-NO" sz="1100" dirty="0" smtClean="0">
                <a:hlinkClick r:id="rId4"/>
              </a:rPr>
              <a:t>/</a:t>
            </a:r>
            <a:r>
              <a:rPr lang="nb-NO" sz="1100" dirty="0" smtClean="0"/>
              <a:t> 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99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88632" cy="43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Tilgjengelige data på </a:t>
            </a:r>
            <a:r>
              <a:rPr lang="nb-NO" dirty="0" smtClean="0">
                <a:hlinkClick r:id="rId4"/>
              </a:rPr>
              <a:t>vegvesen.no/data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572000" y="285293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/>
        </p:nvCxnSpPr>
        <p:spPr>
          <a:xfrm>
            <a:off x="3275856" y="3645024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42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Kontakt: data@vegvesen.no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 smtClean="0">
              <a:hlinkClick r:id="rId3"/>
            </a:endParaRPr>
          </a:p>
          <a:p>
            <a:pPr marL="0" indent="0">
              <a:buNone/>
            </a:pPr>
            <a:endParaRPr lang="nb-NO" dirty="0" smtClean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 smtClean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  <p:pic>
        <p:nvPicPr>
          <p:cNvPr id="2050" name="Picture 2" descr="C:\Users\CECBRA\AppData\Local\Microsoft\Windows\Temporary Internet Files\Content.IE5\162TNL15\000494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05912" cy="427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2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233613"/>
            <a:ext cx="15621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82" y="-166687"/>
            <a:ext cx="15906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69990"/>
            <a:ext cx="1600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" y="2569840"/>
            <a:ext cx="1647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62440"/>
            <a:ext cx="1600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41" y="2060848"/>
            <a:ext cx="1600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28973"/>
            <a:ext cx="16002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1" y="328196"/>
            <a:ext cx="1609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41" y="260648"/>
            <a:ext cx="1609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1600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03" y="2291702"/>
            <a:ext cx="1647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53" y="3789040"/>
            <a:ext cx="16287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19" y="4471814"/>
            <a:ext cx="16097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6" y="4077072"/>
            <a:ext cx="16097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45" y="3837036"/>
            <a:ext cx="16097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88632" cy="43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Tilgjengelige data på </a:t>
            </a:r>
            <a:r>
              <a:rPr lang="nb-NO" dirty="0" smtClean="0">
                <a:hlinkClick r:id="rId4"/>
              </a:rPr>
              <a:t>vegvesen.no/data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572000" y="285293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/>
        </p:nvCxnSpPr>
        <p:spPr>
          <a:xfrm>
            <a:off x="3275856" y="3645024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4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Nasjonal vegdatabank (NVDB)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Samlet register over alle veger i Norge</a:t>
            </a:r>
          </a:p>
          <a:p>
            <a:pPr lvl="1"/>
            <a:r>
              <a:rPr lang="nb-NO" dirty="0" smtClean="0"/>
              <a:t>Kjørbare veger over 50 meter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370 ulike typer </a:t>
            </a:r>
            <a:r>
              <a:rPr lang="nb-NO" dirty="0" err="1" smtClean="0"/>
              <a:t>vegobjekter</a:t>
            </a:r>
            <a:endParaRPr lang="nb-NO" dirty="0" smtClean="0"/>
          </a:p>
          <a:p>
            <a:pPr lvl="1"/>
            <a:r>
              <a:rPr lang="nb-NO" dirty="0" smtClean="0"/>
              <a:t>725.729 skiltplater</a:t>
            </a:r>
          </a:p>
          <a:p>
            <a:pPr lvl="1"/>
            <a:r>
              <a:rPr lang="nb-NO" dirty="0" smtClean="0"/>
              <a:t>206 bomstasjoner</a:t>
            </a:r>
          </a:p>
          <a:p>
            <a:pPr lvl="1"/>
            <a:r>
              <a:rPr lang="nb-NO" dirty="0" smtClean="0"/>
              <a:t>240.218.958 meter fartsgrense</a:t>
            </a:r>
          </a:p>
          <a:p>
            <a:endParaRPr lang="nb-NO" dirty="0" smtClean="0"/>
          </a:p>
          <a:p>
            <a:r>
              <a:rPr lang="nb-NO" dirty="0" smtClean="0"/>
              <a:t>Til inspirasjon:</a:t>
            </a:r>
            <a:endParaRPr lang="nb-NO" dirty="0"/>
          </a:p>
          <a:p>
            <a:pPr lvl="1"/>
            <a:r>
              <a:rPr lang="nb-NO" dirty="0"/>
              <a:t>NVDB-gjengens </a:t>
            </a:r>
            <a:r>
              <a:rPr lang="nb-NO" dirty="0" smtClean="0">
                <a:hlinkClick r:id="rId3"/>
              </a:rPr>
              <a:t>utviklingsblogg</a:t>
            </a:r>
            <a:endParaRPr lang="nb-NO" dirty="0" smtClean="0"/>
          </a:p>
          <a:p>
            <a:pPr lvl="1"/>
            <a:r>
              <a:rPr lang="nb-NO" dirty="0" smtClean="0">
                <a:hlinkClick r:id="rId4"/>
              </a:rPr>
              <a:t>Vegkart</a:t>
            </a:r>
            <a:endParaRPr lang="nb-NO" dirty="0" smtClean="0"/>
          </a:p>
          <a:p>
            <a:pPr lvl="1"/>
            <a:r>
              <a:rPr lang="nb-NO" dirty="0" smtClean="0">
                <a:hlinkClick r:id="rId5"/>
              </a:rPr>
              <a:t>Rapporter fra NVDB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15.04.2015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1573134" y="6369965"/>
            <a:ext cx="7247338" cy="172165"/>
          </a:xfrm>
        </p:spPr>
        <p:txBody>
          <a:bodyPr/>
          <a:lstStyle/>
          <a:p>
            <a:r>
              <a:rPr lang="nb-NO" dirty="0" smtClean="0">
                <a:solidFill>
                  <a:prstClr val="black"/>
                </a:solidFill>
              </a:rPr>
              <a:t>Åpne data fra Statens vegvesen - Cecilie H. Bratt, </a:t>
            </a:r>
            <a:r>
              <a:rPr lang="nb-NO" dirty="0" err="1" smtClean="0">
                <a:solidFill>
                  <a:prstClr val="black"/>
                </a:solidFill>
              </a:rPr>
              <a:t>DataUt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CECBRA\AppData\Local\Microsoft\Windows\Temporary Internet Files\Content.IE5\0A3S8WZZ\000915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1" y="764704"/>
            <a:ext cx="2514629" cy="167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ECBRA\AppData\Local\Microsoft\Windows\Temporary Internet Files\Content.IE5\32PQXA1F\000903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0404"/>
            <a:ext cx="2915816" cy="19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99085" cy="469132"/>
          </a:xfrm>
        </p:spPr>
        <p:txBody>
          <a:bodyPr/>
          <a:lstStyle/>
          <a:p>
            <a:r>
              <a:rPr lang="nb-NO" dirty="0" smtClean="0">
                <a:hlinkClick r:id="rId3"/>
              </a:rPr>
              <a:t>NVDB </a:t>
            </a:r>
            <a:r>
              <a:rPr lang="nb-NO" dirty="0" err="1" smtClean="0">
                <a:hlinkClick r:id="rId3"/>
              </a:rPr>
              <a:t>api</a:t>
            </a:r>
            <a:r>
              <a:rPr lang="nb-NO" dirty="0" smtClean="0">
                <a:hlinkClick r:id="rId3"/>
              </a:rPr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340768"/>
            <a:ext cx="7878831" cy="4730896"/>
          </a:xfrm>
        </p:spPr>
        <p:txBody>
          <a:bodyPr/>
          <a:lstStyle/>
          <a:p>
            <a:pPr marL="0" indent="0">
              <a:buNone/>
            </a:pPr>
            <a:endParaRPr lang="nb-NO" i="1" dirty="0"/>
          </a:p>
          <a:p>
            <a:pPr marL="0" lvl="1" indent="0">
              <a:buClr>
                <a:srgbClr val="ED9300"/>
              </a:buClr>
              <a:buNone/>
            </a:pPr>
            <a:r>
              <a:rPr lang="nb-NO" b="1" dirty="0">
                <a:solidFill>
                  <a:srgbClr val="FF0000"/>
                </a:solidFill>
              </a:rPr>
              <a:t>/datakatalog</a:t>
            </a:r>
            <a:r>
              <a:rPr lang="nb-NO" b="1" dirty="0" smtClean="0">
                <a:solidFill>
                  <a:srgbClr val="FF0000"/>
                </a:solidFill>
              </a:rPr>
              <a:t>/</a:t>
            </a:r>
          </a:p>
          <a:p>
            <a:pPr lvl="1"/>
            <a:r>
              <a:rPr lang="nb-NO" dirty="0" smtClean="0"/>
              <a:t>Les objekttyper og definisjoner maskinelt fra datakatalog</a:t>
            </a:r>
          </a:p>
          <a:p>
            <a:pPr lvl="1"/>
            <a:r>
              <a:rPr lang="nb-NO" dirty="0">
                <a:hlinkClick r:id="rId4"/>
              </a:rPr>
              <a:t>Menneskelesbar </a:t>
            </a:r>
            <a:r>
              <a:rPr lang="nb-NO" dirty="0" smtClean="0">
                <a:hlinkClick r:id="rId4"/>
              </a:rPr>
              <a:t>versjon</a:t>
            </a:r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/</a:t>
            </a:r>
            <a:r>
              <a:rPr lang="nb-NO" b="1" dirty="0" err="1">
                <a:solidFill>
                  <a:srgbClr val="FF0000"/>
                </a:solidFill>
              </a:rPr>
              <a:t>vegobjekter</a:t>
            </a:r>
            <a:r>
              <a:rPr lang="nb-NO" b="1" dirty="0">
                <a:solidFill>
                  <a:srgbClr val="FF0000"/>
                </a:solidFill>
              </a:rPr>
              <a:t>/</a:t>
            </a:r>
            <a:endParaRPr lang="nb-NO" b="1" dirty="0" smtClean="0">
              <a:solidFill>
                <a:srgbClr val="FF0000"/>
              </a:solidFill>
            </a:endParaRPr>
          </a:p>
          <a:p>
            <a:pPr lvl="1"/>
            <a:r>
              <a:rPr lang="nb-NO" dirty="0" smtClean="0"/>
              <a:t>Hent data rått og brutalt fra </a:t>
            </a:r>
            <a:r>
              <a:rPr lang="nb-NO" dirty="0" err="1" smtClean="0"/>
              <a:t>vegobjekt</a:t>
            </a:r>
            <a:r>
              <a:rPr lang="nb-NO" dirty="0" smtClean="0"/>
              <a:t>-endepunktet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/</a:t>
            </a:r>
            <a:r>
              <a:rPr lang="nb-NO" b="1" dirty="0" err="1">
                <a:solidFill>
                  <a:srgbClr val="FF0000"/>
                </a:solidFill>
              </a:rPr>
              <a:t>sok</a:t>
            </a:r>
            <a:r>
              <a:rPr lang="nb-NO" b="1" dirty="0">
                <a:solidFill>
                  <a:srgbClr val="FF0000"/>
                </a:solidFill>
              </a:rPr>
              <a:t>/</a:t>
            </a:r>
            <a:endParaRPr lang="nb-NO" b="1" dirty="0" smtClean="0">
              <a:solidFill>
                <a:srgbClr val="FF0000"/>
              </a:solidFill>
            </a:endParaRPr>
          </a:p>
          <a:p>
            <a:pPr lvl="1"/>
            <a:r>
              <a:rPr lang="nb-NO" dirty="0" smtClean="0"/>
              <a:t>Raffinert søkefunksjon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/</a:t>
            </a:r>
            <a:r>
              <a:rPr lang="nb-NO" b="1" dirty="0" err="1" smtClean="0">
                <a:solidFill>
                  <a:srgbClr val="FF0000"/>
                </a:solidFill>
              </a:rPr>
              <a:t>vegreferanse</a:t>
            </a:r>
            <a:r>
              <a:rPr lang="nb-NO" b="1" dirty="0" smtClean="0">
                <a:solidFill>
                  <a:srgbClr val="FF0000"/>
                </a:solidFill>
              </a:rPr>
              <a:t>/</a:t>
            </a:r>
            <a:endParaRPr lang="nb-NO" b="1" dirty="0">
              <a:solidFill>
                <a:srgbClr val="FF0000"/>
              </a:solidFill>
            </a:endParaRPr>
          </a:p>
          <a:p>
            <a:pPr lvl="1"/>
            <a:r>
              <a:rPr lang="nb-NO" dirty="0" smtClean="0"/>
              <a:t>Oppslag koordinat, </a:t>
            </a:r>
            <a:r>
              <a:rPr lang="nb-NO" dirty="0" err="1" smtClean="0"/>
              <a:t>vegreferanse</a:t>
            </a:r>
            <a:r>
              <a:rPr lang="nb-NO" dirty="0" smtClean="0"/>
              <a:t>, </a:t>
            </a:r>
            <a:r>
              <a:rPr lang="nb-NO" dirty="0" err="1" smtClean="0"/>
              <a:t>veglenke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899592" y="260648"/>
            <a:ext cx="7272808" cy="504056"/>
          </a:xfrm>
        </p:spPr>
        <p:txBody>
          <a:bodyPr>
            <a:normAutofit/>
          </a:bodyPr>
          <a:lstStyle/>
          <a:p>
            <a:r>
              <a:rPr lang="nb-NO" dirty="0"/>
              <a:t>Suverent til å hente </a:t>
            </a:r>
            <a:r>
              <a:rPr lang="nb-NO" dirty="0" err="1"/>
              <a:t>vegobjekter</a:t>
            </a:r>
            <a:r>
              <a:rPr lang="nb-NO" dirty="0"/>
              <a:t> fra Nasjonal vegdatabank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15.04.2015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Åpne data fra Statens vegvesen - Cecilie H. Bratt, DataUt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124744"/>
            <a:ext cx="5472608" cy="4725854"/>
          </a:xfrm>
        </p:spPr>
        <p:txBody>
          <a:bodyPr>
            <a:normAutofit/>
          </a:bodyPr>
          <a:lstStyle/>
          <a:p>
            <a:r>
              <a:rPr lang="nb-NO" dirty="0" smtClean="0">
                <a:hlinkClick r:id="rId3"/>
              </a:rPr>
              <a:t>Elveg</a:t>
            </a:r>
            <a:endParaRPr lang="nb-NO" dirty="0" smtClean="0"/>
          </a:p>
          <a:p>
            <a:pPr lvl="1"/>
            <a:r>
              <a:rPr lang="nb-NO" dirty="0" smtClean="0"/>
              <a:t>Navigerbart vegnett med restriksjoner</a:t>
            </a:r>
          </a:p>
          <a:p>
            <a:pPr lvl="1"/>
            <a:r>
              <a:rPr lang="nb-NO" dirty="0" smtClean="0"/>
              <a:t>SOSI, kommunevis, </a:t>
            </a:r>
            <a:r>
              <a:rPr lang="nb-NO" dirty="0" err="1" smtClean="0"/>
              <a:t>nedlasting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dirty="0" smtClean="0">
                <a:hlinkClick r:id="rId4"/>
              </a:rPr>
              <a:t>Ruteplantjenesten</a:t>
            </a:r>
            <a:endParaRPr lang="nb-NO" dirty="0" smtClean="0"/>
          </a:p>
          <a:p>
            <a:pPr lvl="1"/>
            <a:r>
              <a:rPr lang="nb-NO" dirty="0" smtClean="0"/>
              <a:t>Se neste plansje </a:t>
            </a:r>
          </a:p>
          <a:p>
            <a:endParaRPr lang="nb-NO" dirty="0" smtClean="0"/>
          </a:p>
          <a:p>
            <a:r>
              <a:rPr lang="nb-NO" dirty="0" smtClean="0">
                <a:hlinkClick r:id="rId5"/>
              </a:rPr>
              <a:t>Visveginfo </a:t>
            </a:r>
            <a:endParaRPr lang="nb-NO" dirty="0" smtClean="0"/>
          </a:p>
          <a:p>
            <a:pPr lvl="1"/>
            <a:r>
              <a:rPr lang="nb-NO" dirty="0" smtClean="0"/>
              <a:t>Komplekse vegnettspørringer</a:t>
            </a:r>
          </a:p>
          <a:p>
            <a:endParaRPr lang="nb-NO" dirty="0"/>
          </a:p>
          <a:p>
            <a:r>
              <a:rPr lang="nb-NO" dirty="0" smtClean="0"/>
              <a:t>Jobber med å få oppslag på navigerbart vegnett inn i </a:t>
            </a:r>
            <a:r>
              <a:rPr lang="nb-NO" dirty="0" err="1" smtClean="0"/>
              <a:t>api</a:t>
            </a:r>
            <a:r>
              <a:rPr lang="nb-NO" dirty="0" smtClean="0"/>
              <a:t>-et, men løsningen er ikke ferdig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39552" y="548680"/>
            <a:ext cx="6428509" cy="505503"/>
          </a:xfrm>
        </p:spPr>
        <p:txBody>
          <a:bodyPr/>
          <a:lstStyle/>
          <a:p>
            <a:r>
              <a:rPr lang="nb-NO" i="1" dirty="0" smtClean="0"/>
              <a:t>For dem som ikke synes </a:t>
            </a:r>
            <a:r>
              <a:rPr lang="nb-NO" i="1" dirty="0" err="1" smtClean="0"/>
              <a:t>vegobjekter</a:t>
            </a:r>
            <a:r>
              <a:rPr lang="nb-NO" i="1" dirty="0" smtClean="0"/>
              <a:t> er nok…</a:t>
            </a:r>
            <a:endParaRPr lang="nb-NO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>
                <a:solidFill>
                  <a:prstClr val="white"/>
                </a:solidFill>
              </a:rPr>
              <a:t>15.04.2015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solidFill>
                  <a:prstClr val="black"/>
                </a:solidFill>
              </a:rPr>
              <a:t>Åpne data fra Statens vegvesen - Cecilie H. Bratt, </a:t>
            </a:r>
            <a:r>
              <a:rPr lang="nb-NO" dirty="0" err="1" smtClean="0">
                <a:solidFill>
                  <a:prstClr val="black"/>
                </a:solidFill>
              </a:rPr>
              <a:t>DataUt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3074" name="Picture 2" descr="Inline 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181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159864" y="5928065"/>
            <a:ext cx="510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Mer info på </a:t>
            </a:r>
            <a:r>
              <a:rPr lang="nb-NO" dirty="0">
                <a:solidFill>
                  <a:prstClr val="black"/>
                </a:solidFill>
                <a:hlinkClick r:id="rId7"/>
              </a:rPr>
              <a:t>http://www.vegvesen.no/data</a:t>
            </a:r>
            <a:r>
              <a:rPr lang="nb-NO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5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Ruteplantjeneste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3" y="1777858"/>
            <a:ext cx="5314601" cy="4459454"/>
          </a:xfrm>
        </p:spPr>
        <p:txBody>
          <a:bodyPr>
            <a:normAutofit/>
          </a:bodyPr>
          <a:lstStyle/>
          <a:p>
            <a:r>
              <a:rPr lang="nb-NO" dirty="0" smtClean="0"/>
              <a:t>Gir reiserute mellom to punkter </a:t>
            </a:r>
          </a:p>
          <a:p>
            <a:pPr lvl="1"/>
            <a:r>
              <a:rPr lang="nb-NO" dirty="0" smtClean="0"/>
              <a:t>Inntil 8 omkjøringspunkt</a:t>
            </a:r>
          </a:p>
          <a:p>
            <a:pPr marL="0" indent="0">
              <a:buNone/>
            </a:pPr>
            <a:r>
              <a:rPr lang="nb-NO" dirty="0" smtClean="0">
                <a:hlinkClick r:id="rId3"/>
              </a:rPr>
              <a:t>http</a:t>
            </a:r>
            <a:r>
              <a:rPr lang="nb-NO" dirty="0">
                <a:hlinkClick r:id="rId3"/>
              </a:rPr>
              <a:t>://</a:t>
            </a:r>
            <a:r>
              <a:rPr lang="nb-NO" dirty="0" smtClean="0">
                <a:hlinkClick r:id="rId3"/>
              </a:rPr>
              <a:t>data.norge.no/data/statens-vegvesen/api-ruteplantjeneste-bil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Tilgang:</a:t>
            </a:r>
            <a:endParaRPr lang="nb-NO" dirty="0"/>
          </a:p>
          <a:p>
            <a:pPr lvl="1"/>
            <a:r>
              <a:rPr lang="nb-NO" dirty="0" err="1" smtClean="0"/>
              <a:t>Fellesbruker</a:t>
            </a:r>
            <a:r>
              <a:rPr lang="nb-NO" dirty="0" smtClean="0"/>
              <a:t> #hack4no</a:t>
            </a:r>
            <a:endParaRPr lang="nb-NO" dirty="0"/>
          </a:p>
          <a:p>
            <a:pPr lvl="2"/>
            <a:r>
              <a:rPr lang="nb-NO" dirty="0"/>
              <a:t>Brukernavn</a:t>
            </a:r>
            <a:r>
              <a:rPr lang="nb-NO" dirty="0" smtClean="0"/>
              <a:t>: </a:t>
            </a:r>
            <a:r>
              <a:rPr lang="nb-NO" dirty="0" err="1" smtClean="0"/>
              <a:t>TjeRuteplanDataut</a:t>
            </a:r>
            <a:endParaRPr lang="nb-NO" dirty="0"/>
          </a:p>
          <a:p>
            <a:pPr lvl="2"/>
            <a:r>
              <a:rPr lang="nb-NO" dirty="0"/>
              <a:t>Passord</a:t>
            </a:r>
            <a:r>
              <a:rPr lang="nb-NO" dirty="0" smtClean="0"/>
              <a:t>: l0adRun3R12</a:t>
            </a:r>
            <a:endParaRPr lang="nb-NO" dirty="0"/>
          </a:p>
          <a:p>
            <a:pPr lvl="1"/>
            <a:r>
              <a:rPr lang="nb-NO" dirty="0"/>
              <a:t>Fast </a:t>
            </a:r>
            <a:r>
              <a:rPr lang="nb-NO" dirty="0" smtClean="0"/>
              <a:t>tilgang</a:t>
            </a:r>
          </a:p>
          <a:p>
            <a:pPr lvl="2"/>
            <a:r>
              <a:rPr lang="nb-NO" dirty="0" smtClean="0"/>
              <a:t> Kontakt </a:t>
            </a:r>
            <a:r>
              <a:rPr lang="nb-NO" dirty="0" smtClean="0">
                <a:hlinkClick r:id="rId4"/>
              </a:rPr>
              <a:t>ruteplan@vegvesen.no</a:t>
            </a:r>
            <a:endParaRPr lang="nb-NO" dirty="0" smtClean="0"/>
          </a:p>
          <a:p>
            <a:pPr lvl="2"/>
            <a:endParaRPr lang="nb-NO" dirty="0" smtClean="0"/>
          </a:p>
          <a:p>
            <a:r>
              <a:rPr lang="nb-NO" dirty="0" smtClean="0"/>
              <a:t>Egen testklient </a:t>
            </a:r>
            <a:r>
              <a:rPr lang="nb-NO" i="1" dirty="0" smtClean="0"/>
              <a:t>(åpen kildekode): </a:t>
            </a:r>
          </a:p>
          <a:p>
            <a:endParaRPr lang="nb-NO" i="1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/>
              <a:t>15.04.2015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Åpne data fra Statens vegvesen - Cecilie H. Bratt, </a:t>
            </a:r>
            <a:r>
              <a:rPr lang="nb-NO" dirty="0" err="1" smtClean="0"/>
              <a:t>DataUt</a:t>
            </a:r>
            <a:endParaRPr lang="nb-NO" dirty="0"/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19" y="1243468"/>
            <a:ext cx="34385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187624" y="5920243"/>
            <a:ext cx="7568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hlinkClick r:id="rId6"/>
              </a:rPr>
              <a:t>http://www.vegdata.no/2014/09/18/vegvesenets-forste-apen-kildekode-prosjekt</a:t>
            </a:r>
            <a:r>
              <a:rPr lang="nb-NO" sz="1400" i="1" dirty="0" smtClean="0">
                <a:hlinkClick r:id="rId6"/>
              </a:rPr>
              <a:t>/</a:t>
            </a:r>
            <a:r>
              <a:rPr lang="nb-NO" sz="1400" i="1" dirty="0" smtClean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42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Sanntids trafikkinformasjon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3" y="1777858"/>
            <a:ext cx="4378497" cy="4293806"/>
          </a:xfrm>
        </p:spPr>
        <p:txBody>
          <a:bodyPr>
            <a:normAutofit/>
          </a:bodyPr>
          <a:lstStyle/>
          <a:p>
            <a:r>
              <a:rPr lang="nb-NO" dirty="0" smtClean="0"/>
              <a:t>Hvilke data:</a:t>
            </a:r>
          </a:p>
          <a:p>
            <a:pPr lvl="1"/>
            <a:r>
              <a:rPr lang="nb-NO" dirty="0" smtClean="0"/>
              <a:t>Reisetider</a:t>
            </a:r>
          </a:p>
          <a:p>
            <a:pPr lvl="1"/>
            <a:r>
              <a:rPr lang="nb-NO" dirty="0" smtClean="0"/>
              <a:t>Trafikkmeldinger</a:t>
            </a:r>
          </a:p>
          <a:p>
            <a:pPr lvl="1"/>
            <a:r>
              <a:rPr lang="nb-NO" dirty="0" smtClean="0"/>
              <a:t>Webkamera</a:t>
            </a:r>
          </a:p>
          <a:p>
            <a:pPr lvl="1"/>
            <a:r>
              <a:rPr lang="nb-NO" dirty="0" smtClean="0"/>
              <a:t>Vær</a:t>
            </a:r>
          </a:p>
          <a:p>
            <a:pPr marL="318011" lvl="1" indent="0">
              <a:buNone/>
            </a:pPr>
            <a:endParaRPr lang="nb-NO" dirty="0" smtClean="0"/>
          </a:p>
          <a:p>
            <a:r>
              <a:rPr lang="nb-NO" dirty="0" smtClean="0"/>
              <a:t>Format: Datex II</a:t>
            </a:r>
          </a:p>
          <a:p>
            <a:pPr lvl="1"/>
            <a:r>
              <a:rPr lang="nb-NO" dirty="0" smtClean="0"/>
              <a:t>Europeisk standard</a:t>
            </a:r>
          </a:p>
          <a:p>
            <a:pPr lvl="1"/>
            <a:r>
              <a:rPr lang="nb-NO" dirty="0" smtClean="0"/>
              <a:t>Basert på XML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58" y="980728"/>
            <a:ext cx="2556148" cy="272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77" y="2996952"/>
            <a:ext cx="3320729" cy="186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13" y="3706318"/>
            <a:ext cx="2171328" cy="255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91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Sanntids </a:t>
            </a:r>
            <a:r>
              <a:rPr lang="nb-NO" dirty="0" smtClean="0"/>
              <a:t>trafikkinformasjon –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Dokumentasjon: </a:t>
            </a:r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www.vegvesen.no/Trafikkinformasjon/Reiseinformasjon/Trafikkmeldinger/Videreformidling/Datex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Informasjon til #hack4no: opprettet </a:t>
            </a:r>
            <a:r>
              <a:rPr lang="nb-NO" dirty="0" smtClean="0">
                <a:hlinkClick r:id="rId4"/>
              </a:rPr>
              <a:t>egen side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Tilgang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Fellesbruker</a:t>
            </a:r>
            <a:r>
              <a:rPr lang="nb-NO" dirty="0"/>
              <a:t> for hack4no (stenges </a:t>
            </a:r>
            <a:r>
              <a:rPr lang="nb-NO" dirty="0" smtClean="0"/>
              <a:t>7. </a:t>
            </a:r>
            <a:r>
              <a:rPr lang="nb-NO" dirty="0"/>
              <a:t>juni):</a:t>
            </a:r>
          </a:p>
          <a:p>
            <a:pPr lvl="2"/>
            <a:r>
              <a:rPr lang="nb-NO" dirty="0"/>
              <a:t>Brukernavn</a:t>
            </a:r>
            <a:r>
              <a:rPr lang="nb-NO" dirty="0" smtClean="0"/>
              <a:t>: </a:t>
            </a:r>
            <a:r>
              <a:rPr lang="en-GB" dirty="0" err="1" smtClean="0"/>
              <a:t>TjeDatexAustlid</a:t>
            </a:r>
            <a:endParaRPr lang="en-GB" dirty="0" smtClean="0"/>
          </a:p>
          <a:p>
            <a:pPr lvl="2"/>
            <a:r>
              <a:rPr lang="nb-NO" dirty="0" smtClean="0"/>
              <a:t>Passord: uyJNW6QNQS</a:t>
            </a:r>
          </a:p>
          <a:p>
            <a:pPr lvl="1"/>
            <a:r>
              <a:rPr lang="nb-NO" dirty="0" smtClean="0"/>
              <a:t>Fast </a:t>
            </a:r>
            <a:r>
              <a:rPr lang="nb-NO" dirty="0"/>
              <a:t>tilgang: </a:t>
            </a:r>
            <a:endParaRPr lang="nb-NO" dirty="0" smtClean="0"/>
          </a:p>
          <a:p>
            <a:pPr lvl="2"/>
            <a:r>
              <a:rPr lang="nb-NO" dirty="0" smtClean="0"/>
              <a:t>Bestilles </a:t>
            </a:r>
            <a:r>
              <a:rPr lang="nb-NO" dirty="0"/>
              <a:t>på </a:t>
            </a:r>
            <a:r>
              <a:rPr lang="nb-NO" dirty="0" smtClean="0">
                <a:hlinkClick r:id="rId5"/>
              </a:rPr>
              <a:t>vegvesen.no</a:t>
            </a:r>
            <a:endParaRPr lang="nb-NO" dirty="0" smtClean="0"/>
          </a:p>
          <a:p>
            <a:pPr marL="318011" lvl="1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15.04.2015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Åpne data fra Statens vegvesen - Cecilie H. Bratt, DataUt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43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1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1082</TotalTime>
  <Words>453</Words>
  <Application>Microsoft Office PowerPoint</Application>
  <PresentationFormat>On-screen Show (4:3)</PresentationFormat>
  <Paragraphs>130</Paragraphs>
  <Slides>12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1_blank</vt:lpstr>
      <vt:lpstr>Åpne data fra Statens vegvesen</vt:lpstr>
      <vt:lpstr>PowerPoint Presentation</vt:lpstr>
      <vt:lpstr>Tilgjengelige data på vegvesen.no/data</vt:lpstr>
      <vt:lpstr>Nasjonal vegdatabank (NVDB)</vt:lpstr>
      <vt:lpstr>NVDB api </vt:lpstr>
      <vt:lpstr>PowerPoint Presentation</vt:lpstr>
      <vt:lpstr>Ruteplantjeneste</vt:lpstr>
      <vt:lpstr>Sanntids trafikkinformasjon</vt:lpstr>
      <vt:lpstr>Sanntids trafikkinformasjon – forts.</vt:lpstr>
      <vt:lpstr>Eksempel – VeiVær-app utviklet av Scanmatic</vt:lpstr>
      <vt:lpstr>Tilgjengelige data på vegvesen.no/data</vt:lpstr>
      <vt:lpstr>Kontakt: data@vegvesen.no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Bratt Cecilie H.</dc:creator>
  <cp:lastModifiedBy>Jensen Jan Kristian</cp:lastModifiedBy>
  <cp:revision>70</cp:revision>
  <dcterms:created xsi:type="dcterms:W3CDTF">2015-03-19T13:11:54Z</dcterms:created>
  <dcterms:modified xsi:type="dcterms:W3CDTF">2015-05-08T07:26:13Z</dcterms:modified>
</cp:coreProperties>
</file>